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fc28eb31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fc28eb31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c28eb31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c28eb31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fc28eb31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fc28eb31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c28eb31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fc28eb31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c28eb31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fc28eb31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c28eb31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fc28eb31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fc28eb31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fc28eb31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c28eb31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c28eb31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fc28eb31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fc28eb31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fc28eb31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fc28eb31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fc28eb31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fc28eb31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fc28eb31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fc28eb31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c28eb31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c28eb31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fc28eb31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fc28eb31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c28eb31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c28eb31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fc28eb31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fc28eb31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fc28eb31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fc28eb31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c28eb31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c28eb31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9.jp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Je14xsheuF5v1A6m6CfHd7kmFWTxh2Tj/view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9.jp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2440650" y="10879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</a:t>
            </a:r>
            <a:endParaRPr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440650" y="2131400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ИОТ ИРИТ-РТФ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Технологический стек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ordPress Logo | Symbol, History, PNG (3840*2160)"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4382" r="-2633" t="0"/>
          <a:stretch/>
        </p:blipFill>
        <p:spPr>
          <a:xfrm>
            <a:off x="1345150" y="1574425"/>
            <a:ext cx="3153000" cy="1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50" y="1574425"/>
            <a:ext cx="3877788" cy="19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Сценарий использования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2" y="1508400"/>
            <a:ext cx="8754576" cy="3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301650" y="2736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Макеты приложения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813" y="968150"/>
            <a:ext cx="3226725" cy="22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25" y="1012549"/>
            <a:ext cx="2634125" cy="383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0" y="968150"/>
            <a:ext cx="1900351" cy="20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50" y="3065850"/>
            <a:ext cx="1373950" cy="21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442250" y="147850"/>
            <a:ext cx="62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Текущий вариант реализации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3125"/>
            <a:ext cx="4114799" cy="39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1293925"/>
            <a:ext cx="5029200" cy="3200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6750"/>
            <a:ext cx="4353149" cy="43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25" y="1020450"/>
            <a:ext cx="4451475" cy="43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0" y="0"/>
            <a:ext cx="19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0" y="527600"/>
            <a:ext cx="4247873" cy="44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49899"/>
          <a:stretch/>
        </p:blipFill>
        <p:spPr>
          <a:xfrm>
            <a:off x="4333550" y="886750"/>
            <a:ext cx="4810450" cy="419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1442250" y="14785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742050" y="1361725"/>
            <a:ext cx="765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Нам удалось реализовать идею проекта, выполнив поставленные перед собой задачи, согласно поставленным требованиям, и создать MVP-продукт, в виде предполагаемого ранее веб-сервиса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742050" y="3078700"/>
            <a:ext cx="765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процессе реализации возникла проблема с созданием встроенного в веб-сервис опросника для подбора направления, что заставило нас воспользоваться сторонним сервисом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1442250" y="873100"/>
            <a:ext cx="62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Перспективы дальнейшего развития проекта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742050" y="2166100"/>
            <a:ext cx="765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проблемы с использованием стороннего сервиса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Добавление других направлений (На данный момент список включает в себя лишь трёх участников)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Возможная интеграция с сайтом ИРИТ-РТФ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Добавить возможность обновление информации о направлениях и профессиях до актуальной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161025" y="249775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900"/>
            <a:ext cx="8839202" cy="6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0" y="1884926"/>
            <a:ext cx="2111800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852" y="1884925"/>
            <a:ext cx="1887949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8450" y="1884925"/>
            <a:ext cx="2415975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151" y="1884926"/>
            <a:ext cx="1863574" cy="28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1442250" y="153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Видео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1" title="projectPresent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250" y="1013725"/>
            <a:ext cx="6666100" cy="40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0" y="1188500"/>
            <a:ext cx="8839202" cy="6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0" y="1884926"/>
            <a:ext cx="2111800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852" y="1884925"/>
            <a:ext cx="1887949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8450" y="1884925"/>
            <a:ext cx="2415975" cy="2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151" y="1884926"/>
            <a:ext cx="1863574" cy="28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780200" y="85090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842775" y="21684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303650" y="1774300"/>
            <a:ext cx="5215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Среди всей информации сайта института достаточно затруднительно найти нужную именно тебе, что также касается и направлений подготовки и их будущих перспектив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19456" y="47100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018000" y="332850"/>
            <a:ext cx="426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842775" y="21684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23425" y="1766900"/>
            <a:ext cx="55518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Создать более удобный веб-сайт, объединяющий и дополняющий информацию с разных уголков сайта, а также добавить возможность сравнить направления, выбрать себе наиболее подходящее и больше узнать о профессиях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474125" y="795400"/>
            <a:ext cx="610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Целевая аудитория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38" y="1886000"/>
            <a:ext cx="7014677" cy="3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442250" y="769500"/>
            <a:ext cx="625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конкурентов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918200"/>
            <a:ext cx="4089302" cy="23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4418225" y="206480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Главный конкурент - сайт института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089300" y="2523650"/>
            <a:ext cx="253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Плюсы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Приятный и комфортный дизайн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Наличие всей необходимой для поступления информации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623700" y="2523650"/>
            <a:ext cx="2427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Минусы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Нет возможности напрямую сравнить направления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Некоторая полезная информация находится вне разделов для поступления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Информация о будущих профессиях является неточной и неполной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502306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Задачи проекта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164000" y="1731775"/>
            <a:ext cx="681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Провести анализ сайта ирит-ртф и выявить плюсы и минусы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Проанализировать целевую аудиторию их потребности, а также мнение об удобстве сайта вуза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Исходя из полученных результатов составить примерную картину того, каким должен получиться MVP-продукт, и заняться его реализацией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Предлагаемое решение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164000" y="1731775"/>
            <a:ext cx="681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Создать удобный и лёгкий в использовании сайт, со всей необходимой и полезной информацией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Добавить возможность сравнивать направления между собой, выделяя общее и уникальное для каждого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Добавить веб-сервис, помогающий определить наиболее подходящее по интересам направление, а также дать более точное понимание о будущих профессиях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7208300" y="0"/>
            <a:ext cx="242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Синий иней. Esit-Tcs.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21/ЛКП-766-2021. </a:t>
            </a:r>
            <a:endParaRPr sz="1000">
              <a:solidFill>
                <a:schemeClr val="lt1"/>
              </a:solidFill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0F2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442250" y="769500"/>
            <a:ext cx="62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Требования к продукту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464750" y="1746575"/>
            <a:ext cx="621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Сохранить и дополнить достоинства сайта института в своём продукте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Организовать простой и удобный дизайн, а также интуитивный интерфейс для работы с веб-сервисом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Оставить для пользователя полезные ссылки на сайты вуза, его конкретные разделы, а также группы в социальных сетях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Создать возможность получить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